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0" autoAdjust="0"/>
    <p:restoredTop sz="94668" autoAdjust="0"/>
  </p:normalViewPr>
  <p:slideViewPr>
    <p:cSldViewPr>
      <p:cViewPr varScale="1">
        <p:scale>
          <a:sx n="107" d="100"/>
          <a:sy n="107" d="100"/>
        </p:scale>
        <p:origin x="-36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1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3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5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4" y="3055622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7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7"/>
            <a:ext cx="6755167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4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3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10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8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1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400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1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1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8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9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9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1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7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3"/>
            <a:ext cx="248325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3"/>
            <a:ext cx="229863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8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5029201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5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1"/>
            <a:ext cx="7328515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1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1DD1DB7-C56F-485B-8322-E9AC54CCDC37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FAFCFB-8476-475D-84E2-AE0F5F31AD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3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Conducting an interview of two person’s about dental hygiene and diseases.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Illinois dental hygiene</a:t>
            </a:r>
            <a:endParaRPr lang="en-US" dirty="0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3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0" advTm="7101">
        <p:fade/>
      </p:transition>
    </mc:Choice>
    <mc:Fallback>
      <p:transition advTm="710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first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name of my first interviewee is Mr. </a:t>
            </a:r>
            <a:r>
              <a:rPr lang="en-US" dirty="0" err="1" smtClean="0"/>
              <a:t>Ocampo</a:t>
            </a:r>
            <a:r>
              <a:rPr lang="en-US" dirty="0" smtClean="0"/>
              <a:t>.</a:t>
            </a:r>
          </a:p>
          <a:p>
            <a:r>
              <a:rPr lang="en-US" dirty="0" smtClean="0"/>
              <a:t>Mr. </a:t>
            </a:r>
            <a:r>
              <a:rPr lang="en-US" dirty="0" err="1" smtClean="0"/>
              <a:t>Ocampo</a:t>
            </a:r>
            <a:r>
              <a:rPr lang="en-US" dirty="0" smtClean="0"/>
              <a:t> is a seventy four year old man from Illinois.</a:t>
            </a:r>
          </a:p>
          <a:p>
            <a:r>
              <a:rPr lang="en-US" dirty="0" smtClean="0"/>
              <a:t>The following were his responses to the questions he was asked</a:t>
            </a:r>
            <a:endParaRPr lang="en-US" dirty="0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27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00" advTm="1306">
        <p:push dir="u"/>
      </p:transition>
    </mc:Choice>
    <mc:Fallback>
      <p:transition advTm="1306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Mr. </a:t>
            </a:r>
            <a:r>
              <a:rPr lang="en-US" dirty="0" err="1" smtClean="0"/>
              <a:t>Ocampo’s</a:t>
            </a:r>
            <a:r>
              <a:rPr lang="en-US" dirty="0" smtClean="0"/>
              <a:t>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He has never learned about dental hygiene hence was not aware of its importance. He only sees a dentist when having a toothache.</a:t>
            </a:r>
          </a:p>
          <a:p>
            <a:r>
              <a:rPr lang="en-US" dirty="0" smtClean="0"/>
              <a:t>As an adolescent, he brushed twice a day. He never had flossing and rinsing to remove plague.</a:t>
            </a:r>
          </a:p>
          <a:p>
            <a:r>
              <a:rPr lang="en-US" dirty="0" smtClean="0"/>
              <a:t>As an adult, he does flossing and rinsing daily, soon after he was aware of the importance of flossing in plague removal.</a:t>
            </a:r>
          </a:p>
          <a:p>
            <a:r>
              <a:rPr lang="en-US" dirty="0" smtClean="0"/>
              <a:t>After every four months, he goes for a dental check up, changes his toothbrush and flossing material every four month.</a:t>
            </a:r>
          </a:p>
          <a:p>
            <a:r>
              <a:rPr lang="en-US" dirty="0" smtClean="0"/>
              <a:t>Has had five cases of tooth decaying: he had two crowns and three fillings.</a:t>
            </a:r>
          </a:p>
          <a:p>
            <a:r>
              <a:rPr lang="en-US" dirty="0" smtClean="0"/>
              <a:t>Aware that dental plague can cause heart diseases and complications.</a:t>
            </a:r>
          </a:p>
          <a:p>
            <a:r>
              <a:rPr lang="en-US" dirty="0" smtClean="0"/>
              <a:t>When he was in Philippines, he did not how to put toothpaste on tooth brush; but now he knows.</a:t>
            </a:r>
            <a:r>
              <a:rPr lang="en-US" dirty="0"/>
              <a:t> (see from Hayes, Smith &amp; Taylor, 2014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has never had any systemic diseases.</a:t>
            </a:r>
          </a:p>
          <a:p>
            <a:r>
              <a:rPr lang="en-US" dirty="0" smtClean="0"/>
              <a:t>He has had tests conducted on him for testing high blood pressure.</a:t>
            </a:r>
          </a:p>
          <a:p>
            <a:pPr marL="114300" indent="0">
              <a:buNone/>
            </a:pPr>
            <a:r>
              <a:rPr lang="en-US" dirty="0" smtClean="0"/>
              <a:t>(see from </a:t>
            </a:r>
            <a:r>
              <a:rPr lang="en-US" dirty="0" err="1" smtClean="0"/>
              <a:t>Sollecito</a:t>
            </a:r>
            <a:r>
              <a:rPr lang="en-US" dirty="0" smtClean="0"/>
              <a:t>,  </a:t>
            </a:r>
            <a:r>
              <a:rPr lang="en-US" dirty="0" err="1" smtClean="0"/>
              <a:t>Abt</a:t>
            </a:r>
            <a:r>
              <a:rPr lang="en-US" dirty="0" smtClean="0"/>
              <a:t>, Lockhart, Truelove</a:t>
            </a:r>
            <a:r>
              <a:rPr lang="en-US" dirty="0"/>
              <a:t>, </a:t>
            </a:r>
            <a:r>
              <a:rPr lang="en-US" dirty="0" err="1" smtClean="0"/>
              <a:t>Paumier</a:t>
            </a:r>
            <a:r>
              <a:rPr lang="en-US" dirty="0" smtClean="0"/>
              <a:t>, Tracy&amp; </a:t>
            </a:r>
            <a:r>
              <a:rPr lang="en-US" dirty="0" err="1"/>
              <a:t>Frantsve</a:t>
            </a:r>
            <a:r>
              <a:rPr lang="en-US" dirty="0"/>
              <a:t>-Hawley, </a:t>
            </a:r>
            <a:r>
              <a:rPr lang="en-US" dirty="0" smtClean="0"/>
              <a:t>2015).</a:t>
            </a:r>
          </a:p>
          <a:p>
            <a:r>
              <a:rPr lang="en-US" dirty="0" smtClean="0"/>
              <a:t>Mr. </a:t>
            </a:r>
            <a:r>
              <a:rPr lang="en-US" dirty="0" err="1" smtClean="0"/>
              <a:t>Ocampo</a:t>
            </a:r>
            <a:r>
              <a:rPr lang="en-US" dirty="0" smtClean="0"/>
              <a:t> does not take any dental chewing gums.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40831"/>
      </p:ext>
    </p:extLst>
  </p:cSld>
  <p:clrMapOvr>
    <a:masterClrMapping/>
  </p:clrMapOvr>
  <p:transition spd="slow" advTm="2418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second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second interviewee is called Ernesto Santos</a:t>
            </a:r>
          </a:p>
          <a:p>
            <a:r>
              <a:rPr lang="en-US" smtClean="0"/>
              <a:t>He is sixty eight years old and hails from Illinois</a:t>
            </a:r>
            <a:endParaRPr lang="en-US" dirty="0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695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851">
        <p:cover/>
      </p:transition>
    </mc:Choice>
    <mc:Fallback>
      <p:transition advTm="3851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Ernesto Santos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He has limited access to dental clinics and oral health facilities.</a:t>
            </a:r>
          </a:p>
          <a:p>
            <a:r>
              <a:rPr lang="en-US" dirty="0" smtClean="0"/>
              <a:t>As an adolescent, he had good dental hygiene, rinsed and flossed daily.</a:t>
            </a:r>
          </a:p>
          <a:p>
            <a:r>
              <a:rPr lang="en-US" dirty="0" smtClean="0"/>
              <a:t>Even now as an adult, he still maintains a good hygiene. Brushes teeth everyday, rinses and flosses too.</a:t>
            </a:r>
          </a:p>
          <a:p>
            <a:r>
              <a:rPr lang="en-US" dirty="0" smtClean="0"/>
              <a:t>He has been going for dental check ups for at least two years now.</a:t>
            </a:r>
          </a:p>
          <a:p>
            <a:r>
              <a:rPr lang="en-US" dirty="0" smtClean="0"/>
              <a:t>He has had several tooth cavities; have had one crown and three implants done.</a:t>
            </a:r>
          </a:p>
          <a:p>
            <a:r>
              <a:rPr lang="en-US" dirty="0" smtClean="0"/>
              <a:t>He goes for a dental high blood pressure test every two months.</a:t>
            </a:r>
          </a:p>
          <a:p>
            <a:r>
              <a:rPr lang="en-US" dirty="0" smtClean="0"/>
              <a:t>He takes chewing gums but is not aware if they are sugar-free, dental friendly and medicated.</a:t>
            </a:r>
          </a:p>
          <a:p>
            <a:r>
              <a:rPr lang="en-US" dirty="0" smtClean="0"/>
              <a:t>(</a:t>
            </a:r>
            <a:r>
              <a:rPr lang="en-US" dirty="0"/>
              <a:t>see from </a:t>
            </a:r>
            <a:r>
              <a:rPr lang="en-US" dirty="0" err="1" smtClean="0"/>
              <a:t>Sollecito</a:t>
            </a:r>
            <a:r>
              <a:rPr lang="en-US" dirty="0"/>
              <a:t> </a:t>
            </a:r>
            <a:r>
              <a:rPr lang="en-US" dirty="0" smtClean="0"/>
              <a:t>et al., </a:t>
            </a:r>
            <a:r>
              <a:rPr lang="en-US" dirty="0"/>
              <a:t>2015</a:t>
            </a:r>
            <a:r>
              <a:rPr lang="en-US" dirty="0" smtClean="0"/>
              <a:t>)</a:t>
            </a:r>
          </a:p>
          <a:p>
            <a:r>
              <a:rPr lang="en-US" dirty="0" smtClean="0"/>
              <a:t>He is not aware that plague can cause heart complications and diseases.</a:t>
            </a:r>
          </a:p>
          <a:p>
            <a:r>
              <a:rPr lang="en-US" dirty="0" smtClean="0"/>
              <a:t>Has a dental systemic disease; periodontal disease.</a:t>
            </a:r>
          </a:p>
          <a:p>
            <a:pPr marL="0" indent="0">
              <a:buNone/>
            </a:pPr>
            <a:r>
              <a:rPr lang="en-US" dirty="0" smtClean="0"/>
              <a:t>(see from Hayes et al., 2014)</a:t>
            </a:r>
          </a:p>
          <a:p>
            <a:r>
              <a:rPr lang="en-US" dirty="0" smtClean="0"/>
              <a:t>He knows how to apply paste and fluoride on toothbrush.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281546"/>
      </p:ext>
    </p:extLst>
  </p:cSld>
  <p:clrMapOvr>
    <a:masterClrMapping/>
  </p:clrMapOvr>
  <p:transition spd="slow" advTm="12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20000"/>
              </a:lnSpc>
            </a:pPr>
            <a:r>
              <a:rPr lang="en-US" dirty="0"/>
              <a:t>Hayes, M. J., Smith, D. R., &amp; Taylor, J. A. (2014). Musculoskeletal disorders in a 3 year longitudinal cohort of dental hygiene students. </a:t>
            </a:r>
            <a:r>
              <a:rPr lang="en-US" i="1" dirty="0"/>
              <a:t>American Dental Hygienists Association</a:t>
            </a:r>
            <a:r>
              <a:rPr lang="en-US" dirty="0"/>
              <a:t>, </a:t>
            </a:r>
            <a:r>
              <a:rPr lang="en-US" i="1" dirty="0"/>
              <a:t>88</a:t>
            </a:r>
            <a:r>
              <a:rPr lang="en-US" dirty="0"/>
              <a:t>(1), 36-41</a:t>
            </a:r>
            <a:r>
              <a:rPr lang="en-US" dirty="0" smtClean="0"/>
              <a:t>.</a:t>
            </a:r>
          </a:p>
          <a:p>
            <a:pPr>
              <a:lnSpc>
                <a:spcPct val="220000"/>
              </a:lnSpc>
            </a:pPr>
            <a:r>
              <a:rPr lang="en-US" dirty="0" err="1"/>
              <a:t>Sollecito</a:t>
            </a:r>
            <a:r>
              <a:rPr lang="en-US" dirty="0"/>
              <a:t>, T. P., </a:t>
            </a:r>
            <a:r>
              <a:rPr lang="en-US" dirty="0" err="1"/>
              <a:t>Abt</a:t>
            </a:r>
            <a:r>
              <a:rPr lang="en-US" dirty="0"/>
              <a:t>, E., Lockhart, P. B., Truelove, E., </a:t>
            </a:r>
            <a:r>
              <a:rPr lang="en-US" dirty="0" err="1"/>
              <a:t>Paumier</a:t>
            </a:r>
            <a:r>
              <a:rPr lang="en-US" dirty="0"/>
              <a:t>, T. M., Tracy, S. L., ... &amp; </a:t>
            </a:r>
            <a:r>
              <a:rPr lang="en-US" dirty="0" err="1"/>
              <a:t>Frantsve</a:t>
            </a:r>
            <a:r>
              <a:rPr lang="en-US" dirty="0"/>
              <a:t>-Hawley, J. (2015). The use of prophylactic antibiotics prior to dental procedures in patients with prosthetic joints: evidence-based clinical practice guideline for dental practitioners—a report of the American Dental Association Council on Scientific Affairs. </a:t>
            </a:r>
            <a:r>
              <a:rPr lang="en-US" i="1" dirty="0"/>
              <a:t>The Journal of the American Dental Association</a:t>
            </a:r>
            <a:r>
              <a:rPr lang="en-US" dirty="0"/>
              <a:t>, </a:t>
            </a:r>
            <a:r>
              <a:rPr lang="en-US" i="1" dirty="0"/>
              <a:t>146</a:t>
            </a:r>
            <a:r>
              <a:rPr lang="en-US" dirty="0"/>
              <a:t>(1), 11-16.</a:t>
            </a:r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252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 advTm="925">
        <p:circle/>
      </p:transition>
    </mc:Choice>
    <mc:Fallback>
      <p:transition advTm="925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75</TotalTime>
  <Words>477</Words>
  <Application>Microsoft Office PowerPoint</Application>
  <PresentationFormat>On-screen Show (4:3)</PresentationFormat>
  <Paragraphs>37</Paragraphs>
  <Slides>6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Illinois dental hygiene</vt:lpstr>
      <vt:lpstr>My first interview</vt:lpstr>
      <vt:lpstr> Mr. Ocampo’s responses</vt:lpstr>
      <vt:lpstr>My second interview</vt:lpstr>
      <vt:lpstr>Ernesto Santos responses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dental hygiene</dc:title>
  <dc:creator>user</dc:creator>
  <cp:lastModifiedBy>user</cp:lastModifiedBy>
  <cp:revision>10</cp:revision>
  <dcterms:created xsi:type="dcterms:W3CDTF">2018-04-18T02:37:17Z</dcterms:created>
  <dcterms:modified xsi:type="dcterms:W3CDTF">2018-04-18T03:53:01Z</dcterms:modified>
</cp:coreProperties>
</file>